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4" r:id="rId3"/>
    <p:sldId id="256" r:id="rId4"/>
    <p:sldId id="257" r:id="rId5"/>
    <p:sldId id="258" r:id="rId6"/>
    <p:sldId id="259" r:id="rId7"/>
    <p:sldId id="261" r:id="rId8"/>
    <p:sldId id="295" r:id="rId9"/>
    <p:sldId id="296" r:id="rId10"/>
    <p:sldId id="263" r:id="rId11"/>
    <p:sldId id="260" r:id="rId12"/>
    <p:sldId id="262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D1389-9C9D-4DF8-B301-24B2F90B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784FBC-9B35-4DE9-951F-076F3F65F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66618D-BA12-4830-85E2-EED0D0DD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08AD-20D6-4383-8F4E-13455479C39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8D3552-2AA8-4E0D-8999-A6E6AADA8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0D3CC2-A616-4AB1-BA2C-6321E37A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62EF-E15B-487B-BF7A-63EA1AB9AD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0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571D8-D55C-4F6D-A47F-920A5623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CE78E98-F2D2-4AF1-A37E-6146DF430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9D0A6C-7617-4AE1-9DE9-0EE04C83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08AD-20D6-4383-8F4E-13455479C39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079369-0408-4899-9BB1-914FD010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E073AC-2388-4EFD-8118-10780D59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62EF-E15B-487B-BF7A-63EA1AB9AD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45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967045D-EFA7-49A1-B427-E8493053C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C1AB51-26E8-4737-B7E6-38113EA3B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7A8BCF-5E60-4D3A-8867-2DB92B80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08AD-20D6-4383-8F4E-13455479C39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F522A6-0083-4276-8428-E458F674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789450-CCC0-462C-86E4-5FC4C1BE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62EF-E15B-487B-BF7A-63EA1AB9AD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32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30FF1-2D4A-4ACB-85C5-B3000F4B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CB1DD4-A19A-4EA3-BF4E-9573931D7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A7F6F7-9888-4F22-B1D8-9991F28B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08AD-20D6-4383-8F4E-13455479C39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D1FC8D-F26A-4E7E-8CE1-57D442D0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D12F45-6328-4EF4-A701-73403AD1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62EF-E15B-487B-BF7A-63EA1AB9AD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22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08349-8291-4226-99DD-57FCF55C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75C8A36-3D45-4AE6-8610-97CC510D1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0490BB-D987-4034-B4C2-1D8F011D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08AD-20D6-4383-8F4E-13455479C39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0C9070-B3F3-4BE4-8DF7-FE0535D0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7D67D6-559A-469B-AC23-C968EB36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62EF-E15B-487B-BF7A-63EA1AB9AD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76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17C8C-3B5B-402D-AE8E-58D61561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57B044-9B57-4E38-83AF-1E4C9715D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4298D7C-AB29-4201-AE2B-415868E0E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658D11-5AC1-4FC0-A95E-E9137F301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08AD-20D6-4383-8F4E-13455479C39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3A905D-642A-4AAE-9F29-FC95F3255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432601-6575-4CF9-B21C-37A82A4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62EF-E15B-487B-BF7A-63EA1AB9AD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78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489C9A-2630-46F9-B051-7E7175C7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E34A5B-970B-42E3-BFE8-85871D63F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E48CF9E-F531-4E39-BC80-3CAD19D31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4EF048-CCA8-4C1B-A451-89FBE1CAF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CEB02E3-CE57-419B-B5BC-8E2B51F57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A585079-0444-4590-BF8E-8FED16A2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08AD-20D6-4383-8F4E-13455479C39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1FA2BA-0103-45F7-B927-E621D8E2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0E6B410-DE0A-4276-B8EB-D994348E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62EF-E15B-487B-BF7A-63EA1AB9AD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4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DD28F-0B19-4BD4-9533-B037698D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870DF63-22E0-4485-85F4-D66A70F6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08AD-20D6-4383-8F4E-13455479C39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A24CB3-5862-4AEC-B5FB-D1CB1FAB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F6CBE6-CCB3-4178-A7D1-F4EFB2F5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62EF-E15B-487B-BF7A-63EA1AB9AD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83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2531440-FDEA-4A45-AA67-0C4C60B2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08AD-20D6-4383-8F4E-13455479C39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3C9103-BB04-46D3-ACC4-49D36681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12C3D4-B9FE-4B7F-9528-E8528FC2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62EF-E15B-487B-BF7A-63EA1AB9AD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80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E5C7B-D9F3-4943-BA46-EE92DF08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97FD62-37A6-4397-BFE5-AF67FF481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8880D26-1DFE-492B-81A8-73C820D14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989FFE-AAF3-4D24-8855-C4C3828E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08AD-20D6-4383-8F4E-13455479C39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43DB4D-9E86-4139-A7DB-4179A2D8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2F6BDB-A6AA-44AF-B2E9-854AB98C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62EF-E15B-487B-BF7A-63EA1AB9AD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7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1178E-C414-4D02-821E-70CC8FD4A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91E2D3B-4094-4788-B094-0F508F92C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D5818EA-E71F-4CFF-AB2D-5AB314859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245474-F4B4-413C-B08D-25CD5088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08AD-20D6-4383-8F4E-13455479C39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2E2248-4B79-4CF2-87F6-CCA8F5E86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A2F4AE-1514-4A70-8757-87BA80E3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62EF-E15B-487B-BF7A-63EA1AB9AD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40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ABA9880-9DA2-4BD5-8E4F-4276F55F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BBF297D-97AB-4FC6-BCCF-BBC6AE87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B8D47B-439F-43C9-939B-28070CA2F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F08AD-20D6-4383-8F4E-13455479C395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B506AA-140C-45B1-A347-F1B57740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6BBFC9-DD3A-44F4-AFFC-508618ACA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62EF-E15B-487B-BF7A-63EA1AB9AD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57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7584D-5F79-416A-BDAB-0B4DD6136D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OPAKOVÁNÍ HRUDNÍK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1B44DA-83A6-41FE-BDF9-760DFECFDB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394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8A153-580E-4FC8-923A-272B6078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Nožní klenba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C068DEF-C706-404D-A47D-232E43978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888" y="2522881"/>
            <a:ext cx="5814521" cy="29534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BA2AB06-27FE-4FAA-92C3-5DAFA9D2E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578" y="1383220"/>
            <a:ext cx="4978519" cy="227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50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39A541-D0EF-46F5-8503-B95726EA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Jakou barvu má??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F37CF97-0B08-4500-9C84-00CEA6403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747" y="1787918"/>
            <a:ext cx="2898059" cy="435133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921E657-2C2C-48A0-BF8C-9608E665E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05"/>
          <a:stretch/>
        </p:blipFill>
        <p:spPr>
          <a:xfrm>
            <a:off x="7826261" y="1355446"/>
            <a:ext cx="2459508" cy="490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4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E3814-7490-4F6C-9E2E-B0464406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Kostra končetin   (zápis)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4A70AAF-65C9-48C0-B733-43346C999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182162"/>
              </p:ext>
            </p:extLst>
          </p:nvPr>
        </p:nvGraphicFramePr>
        <p:xfrm>
          <a:off x="838200" y="1825625"/>
          <a:ext cx="10841608" cy="3957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0402">
                  <a:extLst>
                    <a:ext uri="{9D8B030D-6E8A-4147-A177-3AD203B41FA5}">
                      <a16:colId xmlns:a16="http://schemas.microsoft.com/office/drawing/2014/main" val="2245244928"/>
                    </a:ext>
                  </a:extLst>
                </a:gridCol>
                <a:gridCol w="2710402">
                  <a:extLst>
                    <a:ext uri="{9D8B030D-6E8A-4147-A177-3AD203B41FA5}">
                      <a16:colId xmlns:a16="http://schemas.microsoft.com/office/drawing/2014/main" val="3622084387"/>
                    </a:ext>
                  </a:extLst>
                </a:gridCol>
                <a:gridCol w="2710402">
                  <a:extLst>
                    <a:ext uri="{9D8B030D-6E8A-4147-A177-3AD203B41FA5}">
                      <a16:colId xmlns:a16="http://schemas.microsoft.com/office/drawing/2014/main" val="1864474878"/>
                    </a:ext>
                  </a:extLst>
                </a:gridCol>
                <a:gridCol w="2710402">
                  <a:extLst>
                    <a:ext uri="{9D8B030D-6E8A-4147-A177-3AD203B41FA5}">
                      <a16:colId xmlns:a16="http://schemas.microsoft.com/office/drawing/2014/main" val="339924357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KOSTRA HORNÍ KONČETINY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KOSTRA DOLNÍ KONČETINY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62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PLETENEC LOPATKOVÝ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KLÍČNÍ KOST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PLETENEC PÁNEVNÍ - </a:t>
                      </a:r>
                      <a:r>
                        <a:rPr lang="cs-CZ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PÁNEV</a:t>
                      </a:r>
                      <a:endParaRPr lang="cs-CZ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SROSTLÁ ZE TŘÍ KOSTÍ – SEDACÍ, KYČELNÍ, STYDKÉ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853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LOPATKA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64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KOSTRA PAŽE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KOST PAŽNÍ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KOSTRA STEHNA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KOST STEHENNÍ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805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KOSTRA PŘEDLOKTÍ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VŘETENNÍ KOST – K PALCI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KOSTRA BÉRCE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KOST LÝTKOVÁ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978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LOKETNÍ KOST – </a:t>
                      </a:r>
                      <a:r>
                        <a:rPr lang="cs-CZ" sz="1400" dirty="0"/>
                        <a:t>K MALÍČKU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KOST HOLENNÍ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21573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KOSTRA RUKY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 ZÁPĚSTNÍCH KOSTÍ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KOSTRA NOHY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 ZANÁRTNÍ KOSTÍ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0856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 ZÁPRSTNÍCH KOSTÍ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 NÁRTNÍCH KOSTÍ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9507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ČLÁNKY PRSTŮ (14)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ČLÁNKY PRSTŮ (14)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73212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s-CZ" dirty="0"/>
                        <a:t>KLOUBNÍ SPOJENÍ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RAMENNÍ, LOKETNÍ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KLOUBNÍ SPOJENÍ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KYČELNÍ, KOLENNÍ - ČEŠKA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777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97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69197439-AA4F-4E4D-8D5B-F5095DE4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7411" name="Zástupný symbol pro obsah 3">
            <a:extLst>
              <a:ext uri="{FF2B5EF4-FFF2-40B4-BE49-F238E27FC236}">
                <a16:creationId xmlns:a16="http://schemas.microsoft.com/office/drawing/2014/main" id="{F4E45FDE-E371-4FEB-A7E5-55685E262E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439739"/>
            <a:ext cx="4343400" cy="5978525"/>
          </a:xfr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95FAB40-3236-46B9-83A9-90EA08A425D2}"/>
              </a:ext>
            </a:extLst>
          </p:cNvPr>
          <p:cNvSpPr/>
          <p:nvPr/>
        </p:nvSpPr>
        <p:spPr>
          <a:xfrm>
            <a:off x="1820863" y="1701800"/>
            <a:ext cx="1828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HRUDNÍ KOST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C108206-3D67-43C5-90FF-0F0EDAB900C5}"/>
              </a:ext>
            </a:extLst>
          </p:cNvPr>
          <p:cNvSpPr/>
          <p:nvPr/>
        </p:nvSpPr>
        <p:spPr>
          <a:xfrm>
            <a:off x="1828800" y="3117850"/>
            <a:ext cx="1828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 PÁRŮ ŽEBER PRAVÝCH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22BCC9B-3756-4089-AF7D-C6E7714A00FC}"/>
              </a:ext>
            </a:extLst>
          </p:cNvPr>
          <p:cNvSpPr/>
          <p:nvPr/>
        </p:nvSpPr>
        <p:spPr>
          <a:xfrm>
            <a:off x="1828800" y="4800600"/>
            <a:ext cx="1828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 PÁRY ŽEBER NEPRAVÝCH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AC65816-35FF-464C-92A3-0551E880F65F}"/>
              </a:ext>
            </a:extLst>
          </p:cNvPr>
          <p:cNvSpPr/>
          <p:nvPr/>
        </p:nvSpPr>
        <p:spPr>
          <a:xfrm>
            <a:off x="1828800" y="5884863"/>
            <a:ext cx="1828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 PÁRY VOLNÝCH ŽEBER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33C207A-67DF-4EE1-89E4-87108E14DD76}"/>
              </a:ext>
            </a:extLst>
          </p:cNvPr>
          <p:cNvCxnSpPr/>
          <p:nvPr/>
        </p:nvCxnSpPr>
        <p:spPr>
          <a:xfrm>
            <a:off x="3733800" y="1968500"/>
            <a:ext cx="2552700" cy="598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98EC7E6C-A646-49E9-8F20-9D8F2D7F7892}"/>
              </a:ext>
            </a:extLst>
          </p:cNvPr>
          <p:cNvCxnSpPr>
            <a:cxnSpLocks/>
          </p:cNvCxnSpPr>
          <p:nvPr/>
        </p:nvCxnSpPr>
        <p:spPr>
          <a:xfrm>
            <a:off x="3676650" y="3384550"/>
            <a:ext cx="819150" cy="44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6574AC19-5E8A-466B-AE13-953199668F32}"/>
              </a:ext>
            </a:extLst>
          </p:cNvPr>
          <p:cNvCxnSpPr>
            <a:cxnSpLocks/>
          </p:cNvCxnSpPr>
          <p:nvPr/>
        </p:nvCxnSpPr>
        <p:spPr>
          <a:xfrm flipV="1">
            <a:off x="3676650" y="4876800"/>
            <a:ext cx="819150" cy="190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4647C05-D4C2-4A2D-8181-C369CA5CEA06}"/>
              </a:ext>
            </a:extLst>
          </p:cNvPr>
          <p:cNvCxnSpPr>
            <a:cxnSpLocks/>
          </p:cNvCxnSpPr>
          <p:nvPr/>
        </p:nvCxnSpPr>
        <p:spPr>
          <a:xfrm flipV="1">
            <a:off x="3657600" y="4724401"/>
            <a:ext cx="2209800" cy="14716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D75B5-E238-4A06-8597-2B99C2428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Kostra končetin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300E5C-4B4A-42CF-9D47-068811C9E7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/>
              <a:t>1. Pletenec – část, která spojuje končetinu s osovou kostrou</a:t>
            </a:r>
          </a:p>
          <a:p>
            <a:pPr algn="l"/>
            <a:r>
              <a:rPr lang="cs-CZ" dirty="0"/>
              <a:t>2. Volná končetina</a:t>
            </a:r>
          </a:p>
        </p:txBody>
      </p:sp>
    </p:spTree>
    <p:extLst>
      <p:ext uri="{BB962C8B-B14F-4D97-AF65-F5344CB8AC3E}">
        <p14:creationId xmlns:p14="http://schemas.microsoft.com/office/powerpoint/2010/main" val="184896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1506D0-3B26-4780-9052-B8F1232B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Kostra horní končetiny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9FAED9-206E-4989-857C-3A81382A0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Pletenec lopatkový</a:t>
            </a:r>
          </a:p>
          <a:p>
            <a:endParaRPr lang="cs-CZ" dirty="0"/>
          </a:p>
          <a:p>
            <a:r>
              <a:rPr lang="cs-CZ" dirty="0"/>
              <a:t>Kostra paže</a:t>
            </a:r>
          </a:p>
          <a:p>
            <a:endParaRPr lang="cs-CZ" dirty="0"/>
          </a:p>
          <a:p>
            <a:r>
              <a:rPr lang="cs-CZ" dirty="0"/>
              <a:t>Kostra předloktí</a:t>
            </a:r>
          </a:p>
          <a:p>
            <a:endParaRPr lang="cs-CZ" dirty="0"/>
          </a:p>
          <a:p>
            <a:r>
              <a:rPr lang="cs-CZ" dirty="0"/>
              <a:t>Kostra ruky</a:t>
            </a:r>
          </a:p>
        </p:txBody>
      </p:sp>
    </p:spTree>
    <p:extLst>
      <p:ext uri="{BB962C8B-B14F-4D97-AF65-F5344CB8AC3E}">
        <p14:creationId xmlns:p14="http://schemas.microsoft.com/office/powerpoint/2010/main" val="392464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AB8C7-6C54-4A16-AE3A-1739FB0F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721E32B-36D2-4FA0-8B0B-660693C28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4"/>
          <a:stretch/>
        </p:blipFill>
        <p:spPr>
          <a:xfrm>
            <a:off x="4332334" y="678730"/>
            <a:ext cx="4651409" cy="5573647"/>
          </a:xfrm>
          <a:prstGeom prst="rect">
            <a:avLst/>
          </a:prstGeom>
        </p:spPr>
      </p:pic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72A83173-A3A2-4CAA-83FE-2674322B5E42}"/>
              </a:ext>
            </a:extLst>
          </p:cNvPr>
          <p:cNvSpPr/>
          <p:nvPr/>
        </p:nvSpPr>
        <p:spPr>
          <a:xfrm>
            <a:off x="7249212" y="1027522"/>
            <a:ext cx="509048" cy="20644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35C60019-B964-49F5-AC02-2C4F879BF08C}"/>
              </a:ext>
            </a:extLst>
          </p:cNvPr>
          <p:cNvSpPr/>
          <p:nvPr/>
        </p:nvSpPr>
        <p:spPr>
          <a:xfrm>
            <a:off x="6636471" y="438955"/>
            <a:ext cx="1414020" cy="5885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661A5D1-AA73-49AD-B0FD-1093BFFCE86F}"/>
              </a:ext>
            </a:extLst>
          </p:cNvPr>
          <p:cNvSpPr/>
          <p:nvPr/>
        </p:nvSpPr>
        <p:spPr>
          <a:xfrm>
            <a:off x="8050491" y="509047"/>
            <a:ext cx="2073897" cy="4147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Pletenec lopatkový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FC7257E-EACD-4C8B-889B-5BCC2EE61C32}"/>
              </a:ext>
            </a:extLst>
          </p:cNvPr>
          <p:cNvSpPr/>
          <p:nvPr/>
        </p:nvSpPr>
        <p:spPr>
          <a:xfrm>
            <a:off x="8184038" y="5227361"/>
            <a:ext cx="2073897" cy="4147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Kostra ruky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DD29562-3D55-4EDD-95A7-7641BC9E590A}"/>
              </a:ext>
            </a:extLst>
          </p:cNvPr>
          <p:cNvSpPr/>
          <p:nvPr/>
        </p:nvSpPr>
        <p:spPr>
          <a:xfrm>
            <a:off x="7708768" y="1890075"/>
            <a:ext cx="2073897" cy="4147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Kostra paže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B012721-D7DA-4518-BE38-F5A6AC9818DA}"/>
              </a:ext>
            </a:extLst>
          </p:cNvPr>
          <p:cNvSpPr/>
          <p:nvPr/>
        </p:nvSpPr>
        <p:spPr>
          <a:xfrm>
            <a:off x="7708768" y="3737433"/>
            <a:ext cx="2073897" cy="4147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Kostra předloktí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ABB8003-556E-4E36-BD9A-77F8E6E2A0C5}"/>
              </a:ext>
            </a:extLst>
          </p:cNvPr>
          <p:cNvSpPr/>
          <p:nvPr/>
        </p:nvSpPr>
        <p:spPr>
          <a:xfrm>
            <a:off x="4147796" y="509046"/>
            <a:ext cx="1555423" cy="3393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KLČNÍ KOST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45559AF-C9B7-42FB-A0FC-270EB2E27B73}"/>
              </a:ext>
            </a:extLst>
          </p:cNvPr>
          <p:cNvSpPr/>
          <p:nvPr/>
        </p:nvSpPr>
        <p:spPr>
          <a:xfrm>
            <a:off x="4453380" y="1753496"/>
            <a:ext cx="1555423" cy="3393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LOPATKA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7896FE6-8481-407E-94CE-747E834AEEDB}"/>
              </a:ext>
            </a:extLst>
          </p:cNvPr>
          <p:cNvSpPr/>
          <p:nvPr/>
        </p:nvSpPr>
        <p:spPr>
          <a:xfrm>
            <a:off x="5051128" y="2294929"/>
            <a:ext cx="1555423" cy="33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KOST PAŽNÍ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E7B3AAD-1D3E-4768-96A0-8369769497A1}"/>
              </a:ext>
            </a:extLst>
          </p:cNvPr>
          <p:cNvSpPr/>
          <p:nvPr/>
        </p:nvSpPr>
        <p:spPr>
          <a:xfrm>
            <a:off x="3533412" y="3934022"/>
            <a:ext cx="3017359" cy="3668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KOST LOKETNÍ – K MALÍČKU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2F5CC44F-3A9F-4F79-A458-DDF6A2BD6643}"/>
              </a:ext>
            </a:extLst>
          </p:cNvPr>
          <p:cNvSpPr/>
          <p:nvPr/>
        </p:nvSpPr>
        <p:spPr>
          <a:xfrm>
            <a:off x="4628562" y="2830390"/>
            <a:ext cx="1953586" cy="299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LOKETNÍ KLOUB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38789D76-D27F-4889-A445-D9281276E981}"/>
              </a:ext>
            </a:extLst>
          </p:cNvPr>
          <p:cNvSpPr/>
          <p:nvPr/>
        </p:nvSpPr>
        <p:spPr>
          <a:xfrm>
            <a:off x="3533412" y="4405362"/>
            <a:ext cx="3017358" cy="3668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KOST VŘETENNÍ – K PALCI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16C5590-3624-4B74-8758-3FAB7B6C292B}"/>
              </a:ext>
            </a:extLst>
          </p:cNvPr>
          <p:cNvSpPr/>
          <p:nvPr/>
        </p:nvSpPr>
        <p:spPr>
          <a:xfrm>
            <a:off x="4453381" y="5104811"/>
            <a:ext cx="2204658" cy="3299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 ZÁPRSTNÍCH KOSTÍ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8FB9F7D9-9972-4CEE-A4FF-5B86CE39964A}"/>
              </a:ext>
            </a:extLst>
          </p:cNvPr>
          <p:cNvSpPr/>
          <p:nvPr/>
        </p:nvSpPr>
        <p:spPr>
          <a:xfrm>
            <a:off x="4453381" y="4784116"/>
            <a:ext cx="2204658" cy="29964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ZÁPĚSTÍ – 8 KOSTÍ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8E9AA0F-E8C5-4196-8640-5541E3B09656}"/>
              </a:ext>
            </a:extLst>
          </p:cNvPr>
          <p:cNvSpPr/>
          <p:nvPr/>
        </p:nvSpPr>
        <p:spPr>
          <a:xfrm>
            <a:off x="4332334" y="5543914"/>
            <a:ext cx="2357913" cy="29964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ČLÁNKY  PRSTŮ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B0146978-FFCF-4A2B-B893-C59D0B3A6E10}"/>
              </a:ext>
            </a:extLst>
          </p:cNvPr>
          <p:cNvSpPr/>
          <p:nvPr/>
        </p:nvSpPr>
        <p:spPr>
          <a:xfrm>
            <a:off x="7385116" y="814721"/>
            <a:ext cx="509048" cy="212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62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B6D38-2B1D-4368-8AD7-53565894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KOSTRA DOLNÍ KONČETINY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48BAA4-DEC2-424B-8C2B-53E66AB1A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PLETENEC PÁNEVNÍ</a:t>
            </a:r>
          </a:p>
          <a:p>
            <a:endParaRPr lang="cs-CZ" dirty="0"/>
          </a:p>
          <a:p>
            <a:r>
              <a:rPr lang="cs-CZ" dirty="0"/>
              <a:t>KOSTRA STEHNA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KOSTRA BÉRCE</a:t>
            </a:r>
          </a:p>
          <a:p>
            <a:endParaRPr lang="cs-CZ" dirty="0"/>
          </a:p>
          <a:p>
            <a:r>
              <a:rPr lang="cs-CZ" dirty="0"/>
              <a:t>KOSTRA NOHY</a:t>
            </a:r>
          </a:p>
        </p:txBody>
      </p:sp>
    </p:spTree>
    <p:extLst>
      <p:ext uri="{BB962C8B-B14F-4D97-AF65-F5344CB8AC3E}">
        <p14:creationId xmlns:p14="http://schemas.microsoft.com/office/powerpoint/2010/main" val="290908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26871-25DB-442E-900E-1BAE448E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88" y="517525"/>
            <a:ext cx="10515600" cy="13255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3709A4E-4928-4F85-92C8-C88D998AA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83"/>
          <a:stretch/>
        </p:blipFill>
        <p:spPr>
          <a:xfrm>
            <a:off x="4648961" y="258717"/>
            <a:ext cx="2215351" cy="5910724"/>
          </a:xfrm>
        </p:spPr>
      </p:pic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57BCF733-3521-4644-9C43-0D00B3D1445F}"/>
              </a:ext>
            </a:extLst>
          </p:cNvPr>
          <p:cNvSpPr/>
          <p:nvPr/>
        </p:nvSpPr>
        <p:spPr>
          <a:xfrm>
            <a:off x="6325386" y="365125"/>
            <a:ext cx="678729" cy="11148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1CAD9CAC-943C-4A3E-A603-BF9B5F9E23AB}"/>
              </a:ext>
            </a:extLst>
          </p:cNvPr>
          <p:cNvSpPr/>
          <p:nvPr/>
        </p:nvSpPr>
        <p:spPr>
          <a:xfrm>
            <a:off x="6477786" y="1480008"/>
            <a:ext cx="678729" cy="16685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ravá složená závorka 7">
            <a:extLst>
              <a:ext uri="{FF2B5EF4-FFF2-40B4-BE49-F238E27FC236}">
                <a16:creationId xmlns:a16="http://schemas.microsoft.com/office/drawing/2014/main" id="{43AD4A4B-7416-4095-BA22-149CE1762368}"/>
              </a:ext>
            </a:extLst>
          </p:cNvPr>
          <p:cNvSpPr/>
          <p:nvPr/>
        </p:nvSpPr>
        <p:spPr>
          <a:xfrm>
            <a:off x="6096001" y="3429000"/>
            <a:ext cx="794994" cy="15859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ravá složená závorka 8">
            <a:extLst>
              <a:ext uri="{FF2B5EF4-FFF2-40B4-BE49-F238E27FC236}">
                <a16:creationId xmlns:a16="http://schemas.microsoft.com/office/drawing/2014/main" id="{22879114-20F7-42AB-9C07-04AE4A11DD1F}"/>
              </a:ext>
            </a:extLst>
          </p:cNvPr>
          <p:cNvSpPr/>
          <p:nvPr/>
        </p:nvSpPr>
        <p:spPr>
          <a:xfrm>
            <a:off x="6183985" y="5014912"/>
            <a:ext cx="446202" cy="1037095"/>
          </a:xfrm>
          <a:prstGeom prst="rightBrace">
            <a:avLst>
              <a:gd name="adj1" fmla="val 191239"/>
              <a:gd name="adj2" fmla="val 536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36504C5-36CA-4FA5-ABBF-4FF56A729283}"/>
              </a:ext>
            </a:extLst>
          </p:cNvPr>
          <p:cNvSpPr/>
          <p:nvPr/>
        </p:nvSpPr>
        <p:spPr>
          <a:xfrm>
            <a:off x="857839" y="0"/>
            <a:ext cx="4634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4C043C6-5F8E-45BB-A390-391ED6623752}"/>
              </a:ext>
            </a:extLst>
          </p:cNvPr>
          <p:cNvSpPr/>
          <p:nvPr/>
        </p:nvSpPr>
        <p:spPr>
          <a:xfrm>
            <a:off x="7004115" y="681037"/>
            <a:ext cx="2347275" cy="51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PLETENEC PÁNEVNÍ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C00F8EE-3FE2-4F42-87A3-06762EE45F91}"/>
              </a:ext>
            </a:extLst>
          </p:cNvPr>
          <p:cNvSpPr/>
          <p:nvPr/>
        </p:nvSpPr>
        <p:spPr>
          <a:xfrm>
            <a:off x="2531097" y="5209548"/>
            <a:ext cx="2347275" cy="323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5 KŮSTEK NÁTRNÍCH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3519B2D-47EF-4A04-9E17-ADBE5E90BD1E}"/>
              </a:ext>
            </a:extLst>
          </p:cNvPr>
          <p:cNvSpPr/>
          <p:nvPr/>
        </p:nvSpPr>
        <p:spPr>
          <a:xfrm>
            <a:off x="2531097" y="4797141"/>
            <a:ext cx="2347275" cy="378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7 KŮSTEK ZANÁRTNÍCH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8B0D007-6FBF-42C9-A2A4-CC1D0BBB964E}"/>
              </a:ext>
            </a:extLst>
          </p:cNvPr>
          <p:cNvSpPr/>
          <p:nvPr/>
        </p:nvSpPr>
        <p:spPr>
          <a:xfrm>
            <a:off x="2688993" y="3971149"/>
            <a:ext cx="2347275" cy="286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HOLENNÍ KOST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3B28CED-2A22-4AA6-9AEC-7FFB6CF6225E}"/>
              </a:ext>
            </a:extLst>
          </p:cNvPr>
          <p:cNvSpPr/>
          <p:nvPr/>
        </p:nvSpPr>
        <p:spPr>
          <a:xfrm>
            <a:off x="1348033" y="589389"/>
            <a:ext cx="3709447" cy="51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SROSTLÉ ZE TŘÍ KOSTÍ</a:t>
            </a:r>
          </a:p>
          <a:p>
            <a:pPr algn="ctr"/>
            <a:r>
              <a:rPr lang="cs-CZ" dirty="0"/>
              <a:t>SEDACÍ, KYČELNÍ, STYDKÉ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6EBF077-2576-470E-8EAC-7135B92E3212}"/>
              </a:ext>
            </a:extLst>
          </p:cNvPr>
          <p:cNvSpPr/>
          <p:nvPr/>
        </p:nvSpPr>
        <p:spPr>
          <a:xfrm>
            <a:off x="2725916" y="3543443"/>
            <a:ext cx="2347275" cy="3498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LÝTKOVÁ KOST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44D6F08-F3AE-499C-9B41-4B9EF9FE2718}"/>
              </a:ext>
            </a:extLst>
          </p:cNvPr>
          <p:cNvSpPr/>
          <p:nvPr/>
        </p:nvSpPr>
        <p:spPr>
          <a:xfrm>
            <a:off x="2214513" y="2954817"/>
            <a:ext cx="2347275" cy="5185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KOLENNÍ KLOUB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5D840D2B-B7BD-4B7F-8D58-59996D2EC3F9}"/>
              </a:ext>
            </a:extLst>
          </p:cNvPr>
          <p:cNvSpPr/>
          <p:nvPr/>
        </p:nvSpPr>
        <p:spPr>
          <a:xfrm>
            <a:off x="2688995" y="2170430"/>
            <a:ext cx="2347275" cy="5185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STEHENNÍ KOST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09544B6A-F345-4780-8A88-53E62FDD29E7}"/>
              </a:ext>
            </a:extLst>
          </p:cNvPr>
          <p:cNvSpPr/>
          <p:nvPr/>
        </p:nvSpPr>
        <p:spPr>
          <a:xfrm>
            <a:off x="2638745" y="1324564"/>
            <a:ext cx="2347275" cy="5185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KYČELNÍ KLOUB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DC6346AC-09FC-45C9-9F03-6D24C0B8C1AA}"/>
              </a:ext>
            </a:extLst>
          </p:cNvPr>
          <p:cNvSpPr/>
          <p:nvPr/>
        </p:nvSpPr>
        <p:spPr>
          <a:xfrm>
            <a:off x="7156515" y="1984973"/>
            <a:ext cx="2347275" cy="5185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KOSTRA STEHNA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0722A90-C509-4233-834D-EAD4F2B8847B}"/>
              </a:ext>
            </a:extLst>
          </p:cNvPr>
          <p:cNvSpPr/>
          <p:nvPr/>
        </p:nvSpPr>
        <p:spPr>
          <a:xfrm>
            <a:off x="6890995" y="3962020"/>
            <a:ext cx="2347275" cy="5185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KOSTRA BÉRCE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05F6A1A-B786-438E-A0A0-900B824BB9C5}"/>
              </a:ext>
            </a:extLst>
          </p:cNvPr>
          <p:cNvSpPr/>
          <p:nvPr/>
        </p:nvSpPr>
        <p:spPr>
          <a:xfrm>
            <a:off x="6664750" y="5337117"/>
            <a:ext cx="2347275" cy="518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KOSTRA NOHY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7980EFC1-4F45-4530-A8BC-C6F5D094DB32}"/>
              </a:ext>
            </a:extLst>
          </p:cNvPr>
          <p:cNvSpPr/>
          <p:nvPr/>
        </p:nvSpPr>
        <p:spPr>
          <a:xfrm>
            <a:off x="2531097" y="5644320"/>
            <a:ext cx="2347275" cy="3770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ČLÁNKY PRSTŮ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974FC0CE-E5FB-4963-80F2-533519AB3E28}"/>
              </a:ext>
            </a:extLst>
          </p:cNvPr>
          <p:cNvSpPr/>
          <p:nvPr/>
        </p:nvSpPr>
        <p:spPr>
          <a:xfrm>
            <a:off x="4714188" y="2954817"/>
            <a:ext cx="1000027" cy="2779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ČEŠKA</a:t>
            </a:r>
          </a:p>
        </p:txBody>
      </p:sp>
    </p:spTree>
    <p:extLst>
      <p:ext uri="{BB962C8B-B14F-4D97-AF65-F5344CB8AC3E}">
        <p14:creationId xmlns:p14="http://schemas.microsoft.com/office/powerpoint/2010/main" val="1601189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17C23-A60E-4EC2-BCF3-401FA3B3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Pánev muž x žena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C103967-6778-47EC-9323-9CC7E09D6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516" y="1470141"/>
            <a:ext cx="6731499" cy="502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5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60F9A-036A-4057-9655-01A8D769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Kolenní kloub – chrupavky - menisky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0AF7177-4259-40D5-8E0D-283BDFD30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0919" y="1560100"/>
            <a:ext cx="4369139" cy="469128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FC932F7-1EB0-4CC9-8613-A3A78E95D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43" y="1690688"/>
            <a:ext cx="4613739" cy="41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694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237</Words>
  <Application>Microsoft Office PowerPoint</Application>
  <PresentationFormat>Širokoúhlá obrazovka</PresentationFormat>
  <Paragraphs>87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OPAKOVÁNÍ HRUDNÍK</vt:lpstr>
      <vt:lpstr>Prezentace aplikace PowerPoint</vt:lpstr>
      <vt:lpstr>Kostra končetin</vt:lpstr>
      <vt:lpstr>Kostra horní končetiny</vt:lpstr>
      <vt:lpstr> </vt:lpstr>
      <vt:lpstr>KOSTRA DOLNÍ KONČETINY</vt:lpstr>
      <vt:lpstr>Prezentace aplikace PowerPoint</vt:lpstr>
      <vt:lpstr>Pánev muž x žena</vt:lpstr>
      <vt:lpstr>Kolenní kloub – chrupavky - menisky</vt:lpstr>
      <vt:lpstr>Nožní klenba</vt:lpstr>
      <vt:lpstr>Jakou barvu má??</vt:lpstr>
      <vt:lpstr>Kostra končetin   (zápis)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Kostra končetin</dc:title>
  <dc:creator>Dagmar Hegrová</dc:creator>
  <cp:lastModifiedBy>Dagmar Hegrová</cp:lastModifiedBy>
  <cp:revision>11</cp:revision>
  <dcterms:created xsi:type="dcterms:W3CDTF">2021-04-06T17:26:26Z</dcterms:created>
  <dcterms:modified xsi:type="dcterms:W3CDTF">2021-04-07T06:33:28Z</dcterms:modified>
</cp:coreProperties>
</file>